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9" r:id="rId3"/>
    <p:sldId id="260" r:id="rId4"/>
    <p:sldId id="261" r:id="rId5"/>
    <p:sldId id="258" r:id="rId6"/>
    <p:sldId id="257" r:id="rId7"/>
    <p:sldId id="262" r:id="rId8"/>
    <p:sldId id="263" r:id="rId9"/>
    <p:sldId id="268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00E548-23AE-4400-967D-22B361602673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37CD00-1FC1-4D5F-9769-0391475CB3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00E548-23AE-4400-967D-22B361602673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37CD00-1FC1-4D5F-9769-0391475CB3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00E548-23AE-4400-967D-22B361602673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37CD00-1FC1-4D5F-9769-0391475CB3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00E548-23AE-4400-967D-22B361602673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37CD00-1FC1-4D5F-9769-0391475CB3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00E548-23AE-4400-967D-22B361602673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37CD00-1FC1-4D5F-9769-0391475CB30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00E548-23AE-4400-967D-22B361602673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37CD00-1FC1-4D5F-9769-0391475CB3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00E548-23AE-4400-967D-22B361602673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37CD00-1FC1-4D5F-9769-0391475CB3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00E548-23AE-4400-967D-22B361602673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37CD00-1FC1-4D5F-9769-0391475CB3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00E548-23AE-4400-967D-22B361602673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37CD00-1FC1-4D5F-9769-0391475CB30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00E548-23AE-4400-967D-22B361602673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37CD00-1FC1-4D5F-9769-0391475CB3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00E548-23AE-4400-967D-22B361602673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37CD00-1FC1-4D5F-9769-0391475CB3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500E548-23AE-4400-967D-22B361602673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337CD00-1FC1-4D5F-9769-0391475CB30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Hero’s Journey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Guide to Literature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0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hewritersjourney.com/graphictw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1514"/>
            <a:ext cx="7696200" cy="661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68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399"/>
            <a:ext cx="8679543" cy="650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38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6219516" cy="638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4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men behind the Hero’s Journey Pattern</a:t>
            </a:r>
          </a:p>
          <a:p>
            <a:r>
              <a:rPr lang="en-US" dirty="0" smtClean="0"/>
              <a:t>Archetypes</a:t>
            </a:r>
          </a:p>
          <a:p>
            <a:r>
              <a:rPr lang="en-US" dirty="0" smtClean="0"/>
              <a:t>The Hero’s Journey and its parts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Theorists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Max Muller, </a:t>
            </a:r>
            <a:r>
              <a:rPr lang="en-US" i="1" dirty="0" smtClean="0"/>
              <a:t>Comparative Mythology </a:t>
            </a:r>
            <a:r>
              <a:rPr lang="en-US" dirty="0" smtClean="0"/>
              <a:t>(1856)</a:t>
            </a:r>
          </a:p>
          <a:p>
            <a:r>
              <a:rPr lang="en-US" dirty="0" smtClean="0"/>
              <a:t>Sir Edward Burnett Tyler, </a:t>
            </a:r>
            <a:r>
              <a:rPr lang="en-US" i="1" dirty="0" smtClean="0"/>
              <a:t>Primitive Culture: Researches into the Development of Mythology, Philosophy, Religion, Language, Art and Custom</a:t>
            </a:r>
            <a:r>
              <a:rPr lang="en-US" dirty="0" smtClean="0"/>
              <a:t> (1871)</a:t>
            </a:r>
          </a:p>
          <a:p>
            <a:r>
              <a:rPr lang="en-US" dirty="0" smtClean="0"/>
              <a:t>Otto Rank, </a:t>
            </a:r>
            <a:r>
              <a:rPr lang="en-US" i="1" dirty="0" smtClean="0"/>
              <a:t>Birth and Death of the Hero</a:t>
            </a:r>
            <a:r>
              <a:rPr lang="en-US" dirty="0" smtClean="0"/>
              <a:t> (1909)</a:t>
            </a:r>
          </a:p>
          <a:p>
            <a:r>
              <a:rPr lang="en-US" dirty="0" smtClean="0"/>
              <a:t>Sir James George Frazer, </a:t>
            </a:r>
            <a:r>
              <a:rPr lang="en-US" i="1" dirty="0" smtClean="0"/>
              <a:t>The Golden Bough: A Study in Magic and Religion</a:t>
            </a:r>
            <a:r>
              <a:rPr lang="en-US" dirty="0" smtClean="0"/>
              <a:t> (1911-1915)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8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Guns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Carl Jung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Joseph Campbell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13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1875-1961</a:t>
            </a:r>
          </a:p>
          <a:p>
            <a:r>
              <a:rPr lang="en-US" dirty="0"/>
              <a:t>P</a:t>
            </a:r>
            <a:r>
              <a:rPr lang="en-US" dirty="0" smtClean="0"/>
              <a:t>sychiatrist</a:t>
            </a:r>
          </a:p>
          <a:p>
            <a:r>
              <a:rPr lang="en-US" dirty="0" smtClean="0"/>
              <a:t>Influenced religion, philosophy, archeology, anthropology, literature, and other humanities</a:t>
            </a:r>
          </a:p>
          <a:p>
            <a:r>
              <a:rPr lang="en-US" dirty="0" smtClean="0"/>
              <a:t>Collective unconscious</a:t>
            </a:r>
          </a:p>
          <a:p>
            <a:r>
              <a:rPr lang="en-US" dirty="0" smtClean="0"/>
              <a:t>Archetypes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819400"/>
            <a:ext cx="2514600" cy="331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0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Joseph Campbell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1904-1987</a:t>
            </a:r>
          </a:p>
          <a:p>
            <a:r>
              <a:rPr lang="en-US" dirty="0" smtClean="0"/>
              <a:t>Born and raised in White Plains, NY</a:t>
            </a:r>
          </a:p>
          <a:p>
            <a:r>
              <a:rPr lang="en-US" dirty="0" smtClean="0"/>
              <a:t>Fascinated with American Indians from a young age</a:t>
            </a:r>
          </a:p>
          <a:p>
            <a:r>
              <a:rPr lang="en-US" dirty="0" smtClean="0"/>
              <a:t>Voracious reader</a:t>
            </a:r>
          </a:p>
          <a:p>
            <a:r>
              <a:rPr lang="en-US" dirty="0" smtClean="0"/>
              <a:t>Professor at Sarah Lawrence College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27432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67000"/>
            <a:ext cx="1143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93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Archetypes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constantly recurring symbol or motif</a:t>
            </a:r>
          </a:p>
          <a:p>
            <a:r>
              <a:rPr lang="en-US" dirty="0" smtClean="0"/>
              <a:t>A pattern of thought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69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1.gstatic.com/images?q=tbn:ANd9GcRwmiVxSA7-OR86vUN35wxASosKe3j8OKFWmByPkZyXnM7j1u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275272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3.gstatic.com/images?q=tbn:ANd9GcTHmrXSimEua39B3gGBwHaPsn3-d7M-eI2dqmdGRrpknKk0j24d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948" y="131921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3400"/>
            <a:ext cx="310753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http://www.the-leaping-lamp.com/images/nemo-dor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21" y="2190751"/>
            <a:ext cx="23241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948" y="3810000"/>
            <a:ext cx="3922059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2915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482" y="2981325"/>
            <a:ext cx="17716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2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Archetypes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Meals </a:t>
            </a:r>
          </a:p>
          <a:p>
            <a:r>
              <a:rPr lang="en-US" dirty="0" smtClean="0"/>
              <a:t>Weather</a:t>
            </a:r>
          </a:p>
          <a:p>
            <a:r>
              <a:rPr lang="en-US" dirty="0" smtClean="0"/>
              <a:t>Violence</a:t>
            </a:r>
          </a:p>
          <a:p>
            <a:r>
              <a:rPr lang="en-US" dirty="0" smtClean="0"/>
              <a:t>Seasons</a:t>
            </a:r>
          </a:p>
          <a:p>
            <a:r>
              <a:rPr lang="en-US" dirty="0" smtClean="0"/>
              <a:t>Geography</a:t>
            </a:r>
          </a:p>
          <a:p>
            <a:r>
              <a:rPr lang="en-US" dirty="0" smtClean="0"/>
              <a:t>Water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Illness</a:t>
            </a:r>
          </a:p>
          <a:p>
            <a:r>
              <a:rPr lang="en-US" dirty="0" smtClean="0"/>
              <a:t>Christ-figures</a:t>
            </a:r>
          </a:p>
          <a:p>
            <a:r>
              <a:rPr lang="en-US" dirty="0" smtClean="0"/>
              <a:t>Mother-figures</a:t>
            </a:r>
          </a:p>
          <a:p>
            <a:r>
              <a:rPr lang="en-US" dirty="0" smtClean="0"/>
              <a:t>Father-figures</a:t>
            </a:r>
          </a:p>
          <a:p>
            <a:r>
              <a:rPr lang="en-US" dirty="0" smtClean="0"/>
              <a:t>Disabilities, scars, and injuries</a:t>
            </a:r>
          </a:p>
          <a:p>
            <a:r>
              <a:rPr lang="en-US" dirty="0" smtClean="0"/>
              <a:t>Flying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92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52</TotalTime>
  <Words>173</Words>
  <Application>Microsoft Office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Solstice</vt:lpstr>
      <vt:lpstr>The Hero’s Journey</vt:lpstr>
      <vt:lpstr>Presentation Overview</vt:lpstr>
      <vt:lpstr>Early Theorists</vt:lpstr>
      <vt:lpstr>The Big Guns</vt:lpstr>
      <vt:lpstr>Jung</vt:lpstr>
      <vt:lpstr>Joseph Campbell</vt:lpstr>
      <vt:lpstr>Archetypes</vt:lpstr>
      <vt:lpstr>PowerPoint Presentation</vt:lpstr>
      <vt:lpstr>Common Archetypes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Hero’s Journey</dc:title>
  <dc:creator>user</dc:creator>
  <cp:lastModifiedBy>user</cp:lastModifiedBy>
  <cp:revision>9</cp:revision>
  <dcterms:created xsi:type="dcterms:W3CDTF">2013-10-15T20:39:15Z</dcterms:created>
  <dcterms:modified xsi:type="dcterms:W3CDTF">2013-10-15T21:31:46Z</dcterms:modified>
</cp:coreProperties>
</file>