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78BEE-0923-4BE0-A345-EC51920884A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ACB63A-8AB0-4724-9CBA-3342B316527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78BEE-0923-4BE0-A345-EC51920884A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B63A-8AB0-4724-9CBA-3342B31652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78BEE-0923-4BE0-A345-EC51920884A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B63A-8AB0-4724-9CBA-3342B31652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78BEE-0923-4BE0-A345-EC51920884A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ACB63A-8AB0-4724-9CBA-3342B316527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78BEE-0923-4BE0-A345-EC51920884A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ACB63A-8AB0-4724-9CBA-3342B316527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78BEE-0923-4BE0-A345-EC51920884A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ACB63A-8AB0-4724-9CBA-3342B316527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78BEE-0923-4BE0-A345-EC51920884A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ACB63A-8AB0-4724-9CBA-3342B316527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78BEE-0923-4BE0-A345-EC51920884A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ACB63A-8AB0-4724-9CBA-3342B316527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78BEE-0923-4BE0-A345-EC51920884A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ACB63A-8AB0-4724-9CBA-3342B316527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78BEE-0923-4BE0-A345-EC51920884A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ACB63A-8AB0-4724-9CBA-3342B316527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78BEE-0923-4BE0-A345-EC51920884A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ACB63A-8AB0-4724-9CBA-3342B3165270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33278BEE-0923-4BE0-A345-EC51920884A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7BACB63A-8AB0-4724-9CBA-3342B316527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838200"/>
            <a:ext cx="77724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CONVERSATION VOICE (Useful Voice)</a:t>
            </a:r>
          </a:p>
          <a:p>
            <a:endParaRPr lang="en-US" sz="2800" dirty="0"/>
          </a:p>
          <a:p>
            <a:r>
              <a:rPr lang="en-US" sz="2800" dirty="0" smtClean="0"/>
              <a:t>This voice helps readers to:</a:t>
            </a:r>
          </a:p>
          <a:p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Relate to the text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Make connections between the book and the reader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Ask questions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Give opinions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Talk back to the text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Remember what is read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975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85800"/>
            <a:ext cx="78486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RECITING VOICE (Waste of Time Voice)</a:t>
            </a:r>
          </a:p>
          <a:p>
            <a:endParaRPr lang="en-US" sz="2800" dirty="0"/>
          </a:p>
          <a:p>
            <a:r>
              <a:rPr lang="en-US" sz="2800" dirty="0" smtClean="0"/>
              <a:t>This voice causes readers to:</a:t>
            </a:r>
          </a:p>
          <a:p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Lose track of what is being read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Stray from the text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Forget what is read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Not care about the reading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r>
              <a:rPr lang="en-US" sz="2800" dirty="0" smtClean="0"/>
              <a:t>Turn off the RECITING VOICE by REREADING and giving yourself a job or PURPOSE for reading.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652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762000"/>
            <a:ext cx="78486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READING PURPOSES</a:t>
            </a:r>
          </a:p>
          <a:p>
            <a:endParaRPr lang="en-US" sz="2800" dirty="0"/>
          </a:p>
          <a:p>
            <a:r>
              <a:rPr lang="en-US" sz="2800" dirty="0" smtClean="0"/>
              <a:t>Some reading purposes are:</a:t>
            </a:r>
          </a:p>
          <a:p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Ask a question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Look for an answer to a question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Make a connection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Look for clues to help draw an inference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Retell what has been read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Try to visualize a picture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56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381000"/>
            <a:ext cx="82296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When </a:t>
            </a:r>
            <a:r>
              <a:rPr lang="en-US" sz="3200" b="1" smtClean="0"/>
              <a:t>We Annotate, What Can We Write?</a:t>
            </a:r>
            <a:endParaRPr lang="en-US" sz="3200" b="1" dirty="0" smtClean="0"/>
          </a:p>
          <a:p>
            <a:pPr algn="ctr"/>
            <a:endParaRPr lang="en-US" sz="28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Record a REACTION to something that strikes us.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Ask a QUESTION about something that has happened in the novel.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Give an OPINION on how we might respond in a similar situation.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Make a CONNECTION to the information we read and to what we know.</a:t>
            </a:r>
          </a:p>
          <a:p>
            <a:endParaRPr lang="en-US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PREDICT what we think might happen next.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9689706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1001</TotalTime>
  <Words>191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Elemental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chpeterson</dc:creator>
  <cp:lastModifiedBy>chpeterson</cp:lastModifiedBy>
  <cp:revision>4</cp:revision>
  <dcterms:created xsi:type="dcterms:W3CDTF">2014-09-10T13:39:54Z</dcterms:created>
  <dcterms:modified xsi:type="dcterms:W3CDTF">2015-09-17T14:25:22Z</dcterms:modified>
</cp:coreProperties>
</file>